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>
        <p:scale>
          <a:sx n="50" d="100"/>
          <a:sy n="50" d="100"/>
        </p:scale>
        <p:origin x="-2628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05024B-0A10-41FE-B534-5978578AB1E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2C55B5-1884-4291-A2D6-C1F63AA97A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-2286000"/>
            <a:ext cx="5257800" cy="4267200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Trajan" pitchFamily="18" charset="0"/>
              </a:rPr>
              <a:t>Intern Program</a:t>
            </a:r>
            <a:endParaRPr lang="en-US" sz="5400" dirty="0">
              <a:solidFill>
                <a:srgbClr val="C00000"/>
              </a:solidFill>
              <a:latin typeface="Trajan" pitchFamily="18" charset="0"/>
            </a:endParaRPr>
          </a:p>
        </p:txBody>
      </p:sp>
      <p:pic>
        <p:nvPicPr>
          <p:cNvPr id="1026" name="Picture 2" descr="C:\Users\Kent\Pictures\Facebook Photos Passion Play\great passion play logo for webs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36576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4521201"/>
            <a:ext cx="8915400" cy="23367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Apply online at GreatPassionPlay.org/intern</a:t>
            </a:r>
            <a:endParaRPr lang="en-US" sz="4800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4750" y="1898650"/>
            <a:ext cx="5562600" cy="888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38100" y="5280659"/>
            <a:ext cx="10934700" cy="990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3350" y="2438400"/>
            <a:ext cx="8915400" cy="28422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685800" indent="-685800" algn="l">
              <a:buFontTx/>
              <a:buChar char="-"/>
            </a:pPr>
            <a:r>
              <a:rPr lang="en-US" sz="36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1 to 3 month internships available</a:t>
            </a:r>
          </a:p>
          <a:p>
            <a:pPr marL="685800" indent="-685800" algn="l">
              <a:buFontTx/>
              <a:buChar char="-"/>
            </a:pPr>
            <a:r>
              <a:rPr lang="en-US" sz="36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Room and board provided (most meals)</a:t>
            </a:r>
          </a:p>
          <a:p>
            <a:pPr marL="685800" indent="-685800" algn="l">
              <a:buFontTx/>
              <a:buChar char="-"/>
            </a:pPr>
            <a:r>
              <a:rPr lang="en-US" sz="36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College Credit hours </a:t>
            </a:r>
            <a:endParaRPr lang="en-US" sz="3600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71800" y="1168401"/>
            <a:ext cx="6172200" cy="23367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Available timeframe to intern May 15 thru August 15</a:t>
            </a:r>
          </a:p>
        </p:txBody>
      </p:sp>
    </p:spTree>
    <p:extLst>
      <p:ext uri="{BB962C8B-B14F-4D97-AF65-F5344CB8AC3E}">
        <p14:creationId xmlns:p14="http://schemas.microsoft.com/office/powerpoint/2010/main" val="931507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32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Intern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</dc:creator>
  <cp:lastModifiedBy>Kent</cp:lastModifiedBy>
  <cp:revision>8</cp:revision>
  <dcterms:created xsi:type="dcterms:W3CDTF">2014-02-17T17:20:40Z</dcterms:created>
  <dcterms:modified xsi:type="dcterms:W3CDTF">2017-03-23T16:23:29Z</dcterms:modified>
</cp:coreProperties>
</file>